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59" r:id="rId2"/>
    <p:sldId id="260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B5395"/>
    <a:srgbClr val="DEEBF7"/>
    <a:srgbClr val="F6E967"/>
    <a:srgbClr val="F4A300"/>
    <a:srgbClr val="000000"/>
    <a:srgbClr val="1F4E79"/>
    <a:srgbClr val="3F64A8"/>
    <a:srgbClr val="FAC9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47" d="100"/>
          <a:sy n="47" d="100"/>
        </p:scale>
        <p:origin x="2268" y="6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A4253-2E96-46FE-BAFA-BCFBA04B74CB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4863" y="746125"/>
            <a:ext cx="26574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A3916-F2AC-4EB5-93B8-AC777344B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9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0"/>
            <a:ext cx="3910177" cy="27629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dirty="0" smtClean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305175" y="4651374"/>
            <a:ext cx="3909600" cy="2764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 smtClean="0"/>
              <a:t>写真をいれてください。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03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  <p:sldLayoutId id="2147483677" r:id="rId13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-1"/>
            <a:ext cx="7775575" cy="1090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0" y="9277351"/>
            <a:ext cx="7775575" cy="16303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  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1174873" y="1438760"/>
            <a:ext cx="5552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松本ハウス</a:t>
            </a:r>
            <a:endParaRPr lang="en-US" altLang="ja-JP" sz="5400" dirty="0" smtClean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　演　会</a:t>
            </a:r>
            <a:endParaRPr lang="ja-JP" altLang="en-US" sz="5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66725" y="478582"/>
            <a:ext cx="689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endParaRPr lang="en-US" altLang="ja-JP" sz="2400" dirty="0" smtClean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小田原市ノーマライゼーション理念普及啓発事業</a:t>
            </a:r>
            <a:endParaRPr lang="ja-JP" altLang="en-US" sz="24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00050" y="3458721"/>
            <a:ext cx="30047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914775" y="3642518"/>
            <a:ext cx="33882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bg1"/>
                </a:solidFill>
                <a:ea typeface="+mj-ea"/>
              </a:rPr>
              <a:t>0</a:t>
            </a:r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:00</a:t>
            </a:r>
            <a:r>
              <a:rPr lang="en-US" altLang="ja-JP" sz="3600" dirty="0" smtClean="0">
                <a:solidFill>
                  <a:schemeClr val="bg1"/>
                </a:solidFill>
                <a:ea typeface="+mj-ea"/>
              </a:rPr>
              <a:t>-</a:t>
            </a:r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bg1"/>
                </a:solidFill>
                <a:ea typeface="+mj-ea"/>
              </a:rPr>
              <a:t>2</a:t>
            </a:r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:00</a:t>
            </a:r>
            <a:r>
              <a:rPr lang="ja-JP" altLang="en-US" sz="4800" dirty="0">
                <a:solidFill>
                  <a:schemeClr val="bg1"/>
                </a:solidFill>
                <a:ea typeface="+mj-ea"/>
              </a:rPr>
              <a:t>　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46288" y="3187470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</a:t>
            </a:r>
            <a:r>
              <a:rPr lang="en-US" altLang="ja-JP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ja-JP" altLang="en-US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31"/>
          <p:cNvSpPr txBox="1"/>
          <p:nvPr/>
        </p:nvSpPr>
        <p:spPr>
          <a:xfrm>
            <a:off x="976181" y="4467351"/>
            <a:ext cx="58721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国際医療福祉大学６階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講堂・ラウンジ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小田原市城山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丁目２－２５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駐車場は用意されておりませんので、車での来場はご遠慮ください。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51" name="テキスト ボックス 29"/>
          <p:cNvSpPr txBox="1"/>
          <p:nvPr/>
        </p:nvSpPr>
        <p:spPr>
          <a:xfrm>
            <a:off x="1464337" y="5467225"/>
            <a:ext cx="561138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10:15</a:t>
            </a: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開催式典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主催者あいさつ：芝崎雅子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精神保健ボランティアサークル</a:t>
            </a:r>
            <a:r>
              <a:rPr lang="ja-JP" altLang="en-US" sz="1200" b="1" dirty="0" err="1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ゆるぎ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共催者あいさつ：篠原健二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小田原市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保健福祉地域交流事業実行委員会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81344" y="5291375"/>
            <a:ext cx="6194383" cy="3806453"/>
            <a:chOff x="489457" y="5363945"/>
            <a:chExt cx="6194383" cy="151854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489457" y="5363945"/>
              <a:ext cx="461665" cy="1518543"/>
              <a:chOff x="1573645" y="5014263"/>
              <a:chExt cx="461665" cy="41037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1576028" y="5014263"/>
                <a:ext cx="459281" cy="4103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573645" y="5037970"/>
                <a:ext cx="461665" cy="363441"/>
              </a:xfrm>
              <a:prstGeom prst="rect">
                <a:avLst/>
              </a:prstGeom>
            </p:spPr>
            <p:txBody>
              <a:bodyPr vert="eaVert" wrap="square" anchor="ctr">
                <a:spAutoFit/>
              </a:bodyPr>
              <a:lstStyle/>
              <a:p>
                <a:pPr algn="ctr"/>
                <a:r>
                  <a:rPr lang="ja-JP" altLang="en-US" sz="1800" dirty="0" smtClean="0">
                    <a:solidFill>
                      <a:schemeClr val="bg1"/>
                    </a:solidFill>
                  </a:rPr>
                  <a:t>プログラム</a:t>
                </a:r>
                <a:endParaRPr lang="ja-JP" alt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" name="直線コネクタ 5"/>
            <p:cNvCxnSpPr/>
            <p:nvPr/>
          </p:nvCxnSpPr>
          <p:spPr>
            <a:xfrm>
              <a:off x="491840" y="5363945"/>
              <a:ext cx="6192000" cy="0"/>
            </a:xfrm>
            <a:prstGeom prst="line">
              <a:avLst/>
            </a:prstGeom>
            <a:ln w="12700">
              <a:solidFill>
                <a:srgbClr val="0B5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正方形/長方形 61"/>
          <p:cNvSpPr/>
          <p:nvPr/>
        </p:nvSpPr>
        <p:spPr>
          <a:xfrm>
            <a:off x="3070446" y="9490082"/>
            <a:ext cx="36391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en-US" altLang="ja-JP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465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en-US" altLang="ja-JP" sz="28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33-146</a:t>
            </a:r>
            <a:r>
              <a:rPr lang="en-US" altLang="ja-JP"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18"/>
          <p:cNvSpPr txBox="1"/>
          <p:nvPr/>
        </p:nvSpPr>
        <p:spPr>
          <a:xfrm>
            <a:off x="3070446" y="9318420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小田原市</a:t>
            </a:r>
            <a:r>
              <a:rPr lang="ja-JP" altLang="en-US" sz="12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福祉課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881344" y="9477869"/>
            <a:ext cx="2031111" cy="400483"/>
            <a:chOff x="951158" y="9825088"/>
            <a:chExt cx="2119288" cy="903237"/>
          </a:xfrm>
        </p:grpSpPr>
        <p:sp>
          <p:nvSpPr>
            <p:cNvPr id="59" name="正方形/長方形 58"/>
            <p:cNvSpPr/>
            <p:nvPr/>
          </p:nvSpPr>
          <p:spPr>
            <a:xfrm>
              <a:off x="951158" y="9902289"/>
              <a:ext cx="1861206" cy="405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お問い合わせ 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ホームベース 12"/>
            <p:cNvSpPr/>
            <p:nvPr/>
          </p:nvSpPr>
          <p:spPr>
            <a:xfrm>
              <a:off x="951158" y="9825088"/>
              <a:ext cx="2119288" cy="903237"/>
            </a:xfrm>
            <a:prstGeom prst="homePlate">
              <a:avLst>
                <a:gd name="adj" fmla="val 37345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3366750" y="3833088"/>
            <a:ext cx="591069" cy="552857"/>
            <a:chOff x="2939484" y="3833088"/>
            <a:chExt cx="591069" cy="552857"/>
          </a:xfrm>
        </p:grpSpPr>
        <p:sp>
          <p:nvSpPr>
            <p:cNvPr id="39" name="角丸四角形 38"/>
            <p:cNvSpPr/>
            <p:nvPr/>
          </p:nvSpPr>
          <p:spPr>
            <a:xfrm>
              <a:off x="2999539" y="3833088"/>
              <a:ext cx="470959" cy="4709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939484" y="3862725"/>
              <a:ext cx="591069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endPara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テキスト ボックス 29"/>
          <p:cNvSpPr txBox="1"/>
          <p:nvPr/>
        </p:nvSpPr>
        <p:spPr>
          <a:xfrm>
            <a:off x="1464338" y="6905500"/>
            <a:ext cx="4248420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10:15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11:45</a:t>
            </a: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「知</a:t>
            </a:r>
            <a:r>
              <a:rPr lang="ja-JP" altLang="en-US" sz="2000" b="1" dirty="0" err="1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ろう</a:t>
            </a:r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語ろう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統合失調症」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松本ハウス 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サンミュージック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29"/>
          <p:cNvSpPr txBox="1"/>
          <p:nvPr/>
        </p:nvSpPr>
        <p:spPr>
          <a:xfrm>
            <a:off x="1464338" y="8343775"/>
            <a:ext cx="42484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11:45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12:00</a:t>
            </a: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閉　会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881344" y="9973170"/>
            <a:ext cx="2031111" cy="403562"/>
            <a:chOff x="951158" y="9825088"/>
            <a:chExt cx="2119288" cy="910181"/>
          </a:xfrm>
        </p:grpSpPr>
        <p:sp>
          <p:nvSpPr>
            <p:cNvPr id="28" name="正方形/長方形 27"/>
            <p:cNvSpPr/>
            <p:nvPr/>
          </p:nvSpPr>
          <p:spPr>
            <a:xfrm>
              <a:off x="951158" y="9902289"/>
              <a:ext cx="1861206" cy="8329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申し込み 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ホームベース 28"/>
            <p:cNvSpPr/>
            <p:nvPr/>
          </p:nvSpPr>
          <p:spPr>
            <a:xfrm>
              <a:off x="951158" y="9825088"/>
              <a:ext cx="2119288" cy="903237"/>
            </a:xfrm>
            <a:prstGeom prst="homePlate">
              <a:avLst>
                <a:gd name="adj" fmla="val 37345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3070446" y="9985382"/>
            <a:ext cx="404206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裏面申込用紙に記入の上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18"/>
          <p:cNvSpPr txBox="1"/>
          <p:nvPr/>
        </p:nvSpPr>
        <p:spPr>
          <a:xfrm>
            <a:off x="174846" y="10413795"/>
            <a:ext cx="7571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主催：精神保健福祉ボランティアサークル小ゆるぎ 共催：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小田原市精神保健福祉地域交流事業実行委員会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プレースホルダー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" r="2821"/>
          <a:stretch>
            <a:fillRect/>
          </a:stretch>
        </p:blipFill>
        <p:spPr>
          <a:xfrm>
            <a:off x="4941976" y="6905500"/>
            <a:ext cx="1785848" cy="1261889"/>
          </a:xfrm>
        </p:spPr>
      </p:pic>
    </p:spTree>
    <p:extLst>
      <p:ext uri="{BB962C8B-B14F-4D97-AF65-F5344CB8AC3E}">
        <p14:creationId xmlns:p14="http://schemas.microsoft.com/office/powerpoint/2010/main" val="25947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82036"/>
              </p:ext>
            </p:extLst>
          </p:nvPr>
        </p:nvGraphicFramePr>
        <p:xfrm>
          <a:off x="895350" y="819150"/>
          <a:ext cx="5867400" cy="946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5534997" imgH="8929314" progId="Word.Document.8">
                  <p:embed/>
                </p:oleObj>
              </mc:Choice>
              <mc:Fallback>
                <p:oleObj name="Document" r:id="rId4" imgW="5534997" imgH="892931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5350" y="819150"/>
                        <a:ext cx="5867400" cy="946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7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138</Words>
  <Application>Microsoft Office PowerPoint</Application>
  <PresentationFormat>ユーザー設定</PresentationFormat>
  <Paragraphs>28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Segoe UI</vt:lpstr>
      <vt:lpstr>Office テーマ</vt:lpstr>
      <vt:lpstr>Document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2015-04-28T11:50:18Z</dcterms:created>
  <dcterms:modified xsi:type="dcterms:W3CDTF">2016-01-14T23:49:13Z</dcterms:modified>
</cp:coreProperties>
</file>