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1"/>
  </p:sldMasterIdLst>
  <p:notesMasterIdLst>
    <p:notesMasterId r:id="rId4"/>
  </p:notesMasterIdLst>
  <p:sldIdLst>
    <p:sldId id="259" r:id="rId2"/>
    <p:sldId id="260" r:id="rId3"/>
  </p:sldIdLst>
  <p:sldSz cx="7775575" cy="10907713"/>
  <p:notesSz cx="6807200" cy="99393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597"/>
    <a:srgbClr val="0B5395"/>
    <a:srgbClr val="DEEBF7"/>
    <a:srgbClr val="F6E967"/>
    <a:srgbClr val="F4A300"/>
    <a:srgbClr val="000000"/>
    <a:srgbClr val="1F4E79"/>
    <a:srgbClr val="3F64A8"/>
    <a:srgbClr val="FAC900"/>
    <a:srgbClr val="E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 autoAdjust="0"/>
  </p:normalViewPr>
  <p:slideViewPr>
    <p:cSldViewPr snapToGrid="0">
      <p:cViewPr varScale="1">
        <p:scale>
          <a:sx n="47" d="100"/>
          <a:sy n="47" d="100"/>
        </p:scale>
        <p:origin x="2268" y="60"/>
      </p:cViewPr>
      <p:guideLst>
        <p:guide orient="horz" pos="3435"/>
        <p:guide pos="24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CA4253-2E96-46FE-BAFA-BCFBA04B74CB}" type="datetimeFigureOut">
              <a:rPr kumimoji="1" lang="ja-JP" altLang="en-US" smtClean="0"/>
              <a:t>2016/1/15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74863" y="746125"/>
            <a:ext cx="26574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EA3916-F2AC-4EB5-93B8-AC777344B6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9795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</p:spPr>
        <p:txBody>
          <a:bodyPr anchor="b"/>
          <a:lstStyle>
            <a:lvl1pPr algn="ctr">
              <a:defRPr sz="954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</p:spPr>
        <p:txBody>
          <a:bodyPr/>
          <a:lstStyle>
            <a:lvl1pPr marL="0" indent="0" algn="ctr">
              <a:buNone/>
              <a:defRPr sz="3817"/>
            </a:lvl1pPr>
            <a:lvl2pPr marL="727174" indent="0" algn="ctr">
              <a:buNone/>
              <a:defRPr sz="3182"/>
            </a:lvl2pPr>
            <a:lvl3pPr marL="1454349" indent="0" algn="ctr">
              <a:buNone/>
              <a:defRPr sz="2863"/>
            </a:lvl3pPr>
            <a:lvl4pPr marL="2181522" indent="0" algn="ctr">
              <a:buNone/>
              <a:defRPr sz="2545"/>
            </a:lvl4pPr>
            <a:lvl5pPr marL="2908696" indent="0" algn="ctr">
              <a:buNone/>
              <a:defRPr sz="2545"/>
            </a:lvl5pPr>
            <a:lvl6pPr marL="3635871" indent="0" algn="ctr">
              <a:buNone/>
              <a:defRPr sz="2545"/>
            </a:lvl6pPr>
            <a:lvl7pPr marL="4363045" indent="0" algn="ctr">
              <a:buNone/>
              <a:defRPr sz="2545"/>
            </a:lvl7pPr>
            <a:lvl8pPr marL="5090220" indent="0" algn="ctr">
              <a:buNone/>
              <a:defRPr sz="2545"/>
            </a:lvl8pPr>
            <a:lvl9pPr marL="5817393" indent="0" algn="ctr">
              <a:buNone/>
              <a:defRPr sz="2545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001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2"/>
            <a:ext cx="2507825" cy="2545133"/>
          </a:xfrm>
        </p:spPr>
        <p:txBody>
          <a:bodyPr anchor="b"/>
          <a:lstStyle>
            <a:lvl1pPr>
              <a:defRPr sz="508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3305632" y="1570510"/>
            <a:ext cx="3910177" cy="2762951"/>
          </a:xfrm>
          <a:solidFill>
            <a:schemeClr val="bg1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  <a:lvl2pPr marL="727174" indent="0">
              <a:buNone/>
              <a:defRPr sz="4454"/>
            </a:lvl2pPr>
            <a:lvl3pPr marL="1454349" indent="0">
              <a:buNone/>
              <a:defRPr sz="3817"/>
            </a:lvl3pPr>
            <a:lvl4pPr marL="2181522" indent="0">
              <a:buNone/>
              <a:defRPr sz="3182"/>
            </a:lvl4pPr>
            <a:lvl5pPr marL="2908696" indent="0">
              <a:buNone/>
              <a:defRPr sz="3182"/>
            </a:lvl5pPr>
            <a:lvl6pPr marL="3635871" indent="0">
              <a:buNone/>
              <a:defRPr sz="3182"/>
            </a:lvl6pPr>
            <a:lvl7pPr marL="4363045" indent="0">
              <a:buNone/>
              <a:defRPr sz="3182"/>
            </a:lvl7pPr>
            <a:lvl8pPr marL="5090220" indent="0">
              <a:buNone/>
              <a:defRPr sz="3182"/>
            </a:lvl8pPr>
            <a:lvl9pPr marL="5817393" indent="0">
              <a:buNone/>
              <a:defRPr sz="3182"/>
            </a:lvl9pPr>
          </a:lstStyle>
          <a:p>
            <a:r>
              <a:rPr lang="ja-JP" altLang="en-US" dirty="0" smtClean="0"/>
              <a:t>写真をいれてください。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2545"/>
            </a:lvl1pPr>
            <a:lvl2pPr marL="727174" indent="0">
              <a:buNone/>
              <a:defRPr sz="2226"/>
            </a:lvl2pPr>
            <a:lvl3pPr marL="1454349" indent="0">
              <a:buNone/>
              <a:defRPr sz="1909"/>
            </a:lvl3pPr>
            <a:lvl4pPr marL="2181522" indent="0">
              <a:buNone/>
              <a:defRPr sz="1591"/>
            </a:lvl4pPr>
            <a:lvl5pPr marL="2908696" indent="0">
              <a:buNone/>
              <a:defRPr sz="1591"/>
            </a:lvl5pPr>
            <a:lvl6pPr marL="3635871" indent="0">
              <a:buNone/>
              <a:defRPr sz="1591"/>
            </a:lvl6pPr>
            <a:lvl7pPr marL="4363045" indent="0">
              <a:buNone/>
              <a:defRPr sz="1591"/>
            </a:lvl7pPr>
            <a:lvl8pPr marL="5090220" indent="0">
              <a:buNone/>
              <a:defRPr sz="1591"/>
            </a:lvl8pPr>
            <a:lvl9pPr marL="5817393" indent="0">
              <a:buNone/>
              <a:defRPr sz="159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図プレースホルダー 8"/>
          <p:cNvSpPr>
            <a:spLocks noGrp="1"/>
          </p:cNvSpPr>
          <p:nvPr>
            <p:ph type="pic" sz="quarter" idx="13" hasCustomPrompt="1"/>
          </p:nvPr>
        </p:nvSpPr>
        <p:spPr>
          <a:xfrm>
            <a:off x="3305175" y="4651374"/>
            <a:ext cx="3909600" cy="2764800"/>
          </a:xfrm>
          <a:solidFill>
            <a:schemeClr val="bg1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</a:lstStyle>
          <a:p>
            <a:r>
              <a:rPr kumimoji="1" lang="ja-JP" altLang="en-US" dirty="0" smtClean="0"/>
              <a:t>写真をいれてください。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32610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722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6"/>
            <a:ext cx="1676609" cy="9243782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6"/>
            <a:ext cx="4932630" cy="9243782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630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2039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727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</p:spPr>
        <p:txBody>
          <a:bodyPr anchor="b"/>
          <a:lstStyle>
            <a:lvl1pPr>
              <a:defRPr sz="954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</p:spPr>
        <p:txBody>
          <a:bodyPr/>
          <a:lstStyle>
            <a:lvl1pPr marL="0" indent="0">
              <a:buNone/>
              <a:defRPr sz="3817">
                <a:solidFill>
                  <a:schemeClr val="tx1"/>
                </a:solidFill>
              </a:defRPr>
            </a:lvl1pPr>
            <a:lvl2pPr marL="727174" indent="0">
              <a:buNone/>
              <a:defRPr sz="3182">
                <a:solidFill>
                  <a:schemeClr val="tx1">
                    <a:tint val="75000"/>
                  </a:schemeClr>
                </a:solidFill>
              </a:defRPr>
            </a:lvl2pPr>
            <a:lvl3pPr marL="1454349" indent="0">
              <a:buNone/>
              <a:defRPr sz="2863">
                <a:solidFill>
                  <a:schemeClr val="tx1">
                    <a:tint val="75000"/>
                  </a:schemeClr>
                </a:solidFill>
              </a:defRPr>
            </a:lvl3pPr>
            <a:lvl4pPr marL="2181522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4pPr>
            <a:lvl5pPr marL="2908696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5pPr>
            <a:lvl6pPr marL="3635871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6pPr>
            <a:lvl7pPr marL="4363045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7pPr>
            <a:lvl8pPr marL="5090220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8pPr>
            <a:lvl9pPr marL="5817393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654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4"/>
            <a:ext cx="3304619" cy="69208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4"/>
            <a:ext cx="3304619" cy="69208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434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5" y="2673906"/>
            <a:ext cx="3289432" cy="1310439"/>
          </a:xfrm>
        </p:spPr>
        <p:txBody>
          <a:bodyPr anchor="b"/>
          <a:lstStyle>
            <a:lvl1pPr marL="0" indent="0">
              <a:buNone/>
              <a:defRPr sz="3817" b="1"/>
            </a:lvl1pPr>
            <a:lvl2pPr marL="727174" indent="0">
              <a:buNone/>
              <a:defRPr sz="3182" b="1"/>
            </a:lvl2pPr>
            <a:lvl3pPr marL="1454349" indent="0">
              <a:buNone/>
              <a:defRPr sz="2863" b="1"/>
            </a:lvl3pPr>
            <a:lvl4pPr marL="2181522" indent="0">
              <a:buNone/>
              <a:defRPr sz="2545" b="1"/>
            </a:lvl4pPr>
            <a:lvl5pPr marL="2908696" indent="0">
              <a:buNone/>
              <a:defRPr sz="2545" b="1"/>
            </a:lvl5pPr>
            <a:lvl6pPr marL="3635871" indent="0">
              <a:buNone/>
              <a:defRPr sz="2545" b="1"/>
            </a:lvl6pPr>
            <a:lvl7pPr marL="4363045" indent="0">
              <a:buNone/>
              <a:defRPr sz="2545" b="1"/>
            </a:lvl7pPr>
            <a:lvl8pPr marL="5090220" indent="0">
              <a:buNone/>
              <a:defRPr sz="2545" b="1"/>
            </a:lvl8pPr>
            <a:lvl9pPr marL="5817393" indent="0">
              <a:buNone/>
              <a:defRPr sz="2545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5" y="3984346"/>
            <a:ext cx="3289432" cy="586037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6" y="2673906"/>
            <a:ext cx="3305632" cy="1310439"/>
          </a:xfrm>
        </p:spPr>
        <p:txBody>
          <a:bodyPr anchor="b"/>
          <a:lstStyle>
            <a:lvl1pPr marL="0" indent="0">
              <a:buNone/>
              <a:defRPr sz="3817" b="1"/>
            </a:lvl1pPr>
            <a:lvl2pPr marL="727174" indent="0">
              <a:buNone/>
              <a:defRPr sz="3182" b="1"/>
            </a:lvl2pPr>
            <a:lvl3pPr marL="1454349" indent="0">
              <a:buNone/>
              <a:defRPr sz="2863" b="1"/>
            </a:lvl3pPr>
            <a:lvl4pPr marL="2181522" indent="0">
              <a:buNone/>
              <a:defRPr sz="2545" b="1"/>
            </a:lvl4pPr>
            <a:lvl5pPr marL="2908696" indent="0">
              <a:buNone/>
              <a:defRPr sz="2545" b="1"/>
            </a:lvl5pPr>
            <a:lvl6pPr marL="3635871" indent="0">
              <a:buNone/>
              <a:defRPr sz="2545" b="1"/>
            </a:lvl6pPr>
            <a:lvl7pPr marL="4363045" indent="0">
              <a:buNone/>
              <a:defRPr sz="2545" b="1"/>
            </a:lvl7pPr>
            <a:lvl8pPr marL="5090220" indent="0">
              <a:buNone/>
              <a:defRPr sz="2545" b="1"/>
            </a:lvl8pPr>
            <a:lvl9pPr marL="5817393" indent="0">
              <a:buNone/>
              <a:defRPr sz="2545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6" y="3984346"/>
            <a:ext cx="3305632" cy="586037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1/15/2016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756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1/15/2016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155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1/15/2016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667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2"/>
            <a:ext cx="2507825" cy="2545133"/>
          </a:xfrm>
        </p:spPr>
        <p:txBody>
          <a:bodyPr anchor="b"/>
          <a:lstStyle>
            <a:lvl1pPr>
              <a:defRPr sz="508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0"/>
            <a:ext cx="3936385" cy="7751546"/>
          </a:xfrm>
        </p:spPr>
        <p:txBody>
          <a:bodyPr/>
          <a:lstStyle>
            <a:lvl1pPr>
              <a:defRPr sz="5089"/>
            </a:lvl1pPr>
            <a:lvl2pPr>
              <a:defRPr sz="4454"/>
            </a:lvl2pPr>
            <a:lvl3pPr>
              <a:defRPr sz="3817"/>
            </a:lvl3pPr>
            <a:lvl4pPr>
              <a:defRPr sz="3182"/>
            </a:lvl4pPr>
            <a:lvl5pPr>
              <a:defRPr sz="3182"/>
            </a:lvl5pPr>
            <a:lvl6pPr>
              <a:defRPr sz="3182"/>
            </a:lvl6pPr>
            <a:lvl7pPr>
              <a:defRPr sz="3182"/>
            </a:lvl7pPr>
            <a:lvl8pPr>
              <a:defRPr sz="3182"/>
            </a:lvl8pPr>
            <a:lvl9pPr>
              <a:defRPr sz="318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2545"/>
            </a:lvl1pPr>
            <a:lvl2pPr marL="727174" indent="0">
              <a:buNone/>
              <a:defRPr sz="2226"/>
            </a:lvl2pPr>
            <a:lvl3pPr marL="1454349" indent="0">
              <a:buNone/>
              <a:defRPr sz="1909"/>
            </a:lvl3pPr>
            <a:lvl4pPr marL="2181522" indent="0">
              <a:buNone/>
              <a:defRPr sz="1591"/>
            </a:lvl4pPr>
            <a:lvl5pPr marL="2908696" indent="0">
              <a:buNone/>
              <a:defRPr sz="1591"/>
            </a:lvl5pPr>
            <a:lvl6pPr marL="3635871" indent="0">
              <a:buNone/>
              <a:defRPr sz="1591"/>
            </a:lvl6pPr>
            <a:lvl7pPr marL="4363045" indent="0">
              <a:buNone/>
              <a:defRPr sz="1591"/>
            </a:lvl7pPr>
            <a:lvl8pPr marL="5090220" indent="0">
              <a:buNone/>
              <a:defRPr sz="1591"/>
            </a:lvl8pPr>
            <a:lvl9pPr marL="5817393" indent="0">
              <a:buNone/>
              <a:defRPr sz="159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39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2"/>
            <a:ext cx="2507825" cy="2545133"/>
          </a:xfrm>
        </p:spPr>
        <p:txBody>
          <a:bodyPr anchor="b"/>
          <a:lstStyle>
            <a:lvl1pPr>
              <a:defRPr sz="508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0"/>
            <a:ext cx="3936385" cy="7751546"/>
          </a:xfrm>
        </p:spPr>
        <p:txBody>
          <a:bodyPr anchor="t"/>
          <a:lstStyle>
            <a:lvl1pPr marL="0" indent="0">
              <a:buNone/>
              <a:defRPr sz="5089"/>
            </a:lvl1pPr>
            <a:lvl2pPr marL="727174" indent="0">
              <a:buNone/>
              <a:defRPr sz="4454"/>
            </a:lvl2pPr>
            <a:lvl3pPr marL="1454349" indent="0">
              <a:buNone/>
              <a:defRPr sz="3817"/>
            </a:lvl3pPr>
            <a:lvl4pPr marL="2181522" indent="0">
              <a:buNone/>
              <a:defRPr sz="3182"/>
            </a:lvl4pPr>
            <a:lvl5pPr marL="2908696" indent="0">
              <a:buNone/>
              <a:defRPr sz="3182"/>
            </a:lvl5pPr>
            <a:lvl6pPr marL="3635871" indent="0">
              <a:buNone/>
              <a:defRPr sz="3182"/>
            </a:lvl6pPr>
            <a:lvl7pPr marL="4363045" indent="0">
              <a:buNone/>
              <a:defRPr sz="3182"/>
            </a:lvl7pPr>
            <a:lvl8pPr marL="5090220" indent="0">
              <a:buNone/>
              <a:defRPr sz="3182"/>
            </a:lvl8pPr>
            <a:lvl9pPr marL="5817393" indent="0">
              <a:buNone/>
              <a:defRPr sz="3182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2545"/>
            </a:lvl1pPr>
            <a:lvl2pPr marL="727174" indent="0">
              <a:buNone/>
              <a:defRPr sz="2226"/>
            </a:lvl2pPr>
            <a:lvl3pPr marL="1454349" indent="0">
              <a:buNone/>
              <a:defRPr sz="1909"/>
            </a:lvl3pPr>
            <a:lvl4pPr marL="2181522" indent="0">
              <a:buNone/>
              <a:defRPr sz="1591"/>
            </a:lvl4pPr>
            <a:lvl5pPr marL="2908696" indent="0">
              <a:buNone/>
              <a:defRPr sz="1591"/>
            </a:lvl5pPr>
            <a:lvl6pPr marL="3635871" indent="0">
              <a:buNone/>
              <a:defRPr sz="1591"/>
            </a:lvl6pPr>
            <a:lvl7pPr marL="4363045" indent="0">
              <a:buNone/>
              <a:defRPr sz="1591"/>
            </a:lvl7pPr>
            <a:lvl8pPr marL="5090220" indent="0">
              <a:buNone/>
              <a:defRPr sz="1591"/>
            </a:lvl8pPr>
            <a:lvl9pPr marL="5817393" indent="0">
              <a:buNone/>
              <a:defRPr sz="159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1/15/2016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773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571" y="580737"/>
            <a:ext cx="6706433" cy="2108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71" y="2903674"/>
            <a:ext cx="6706433" cy="6920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10109837"/>
            <a:ext cx="1749504" cy="5807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pPr/>
              <a:t>1/15/2016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60" y="10109837"/>
            <a:ext cx="2624256" cy="5807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1" y="10109837"/>
            <a:ext cx="1749504" cy="5807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542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6" r:id="rId10"/>
    <p:sldLayoutId id="2147483673" r:id="rId11"/>
    <p:sldLayoutId id="2147483674" r:id="rId12"/>
    <p:sldLayoutId id="2147483677" r:id="rId13"/>
  </p:sldLayoutIdLst>
  <p:txStyles>
    <p:titleStyle>
      <a:lvl1pPr algn="l" defTabSz="1454349" rtl="0" eaLnBrk="1" latinLnBrk="0" hangingPunct="1">
        <a:lnSpc>
          <a:spcPct val="90000"/>
        </a:lnSpc>
        <a:spcBef>
          <a:spcPct val="0"/>
        </a:spcBef>
        <a:buNone/>
        <a:defRPr kumimoji="1" sz="69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3588" indent="-363588" algn="l" defTabSz="1454349" rtl="0" eaLnBrk="1" latinLnBrk="0" hangingPunct="1">
        <a:lnSpc>
          <a:spcPct val="90000"/>
        </a:lnSpc>
        <a:spcBef>
          <a:spcPts val="1591"/>
        </a:spcBef>
        <a:buFont typeface="Arial" panose="020B0604020202020204" pitchFamily="34" charset="0"/>
        <a:buChar char="•"/>
        <a:defRPr kumimoji="1" sz="4454" kern="1200">
          <a:solidFill>
            <a:schemeClr val="tx1"/>
          </a:solidFill>
          <a:latin typeface="+mn-lt"/>
          <a:ea typeface="+mn-ea"/>
          <a:cs typeface="+mn-cs"/>
        </a:defRPr>
      </a:lvl1pPr>
      <a:lvl2pPr marL="1090761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3817" kern="1200">
          <a:solidFill>
            <a:schemeClr val="tx1"/>
          </a:solidFill>
          <a:latin typeface="+mn-lt"/>
          <a:ea typeface="+mn-ea"/>
          <a:cs typeface="+mn-cs"/>
        </a:defRPr>
      </a:lvl2pPr>
      <a:lvl3pPr marL="1817935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3182" kern="1200">
          <a:solidFill>
            <a:schemeClr val="tx1"/>
          </a:solidFill>
          <a:latin typeface="+mn-lt"/>
          <a:ea typeface="+mn-ea"/>
          <a:cs typeface="+mn-cs"/>
        </a:defRPr>
      </a:lvl3pPr>
      <a:lvl4pPr marL="2545110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4pPr>
      <a:lvl5pPr marL="3272284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5pPr>
      <a:lvl6pPr marL="3999457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6pPr>
      <a:lvl7pPr marL="4726632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7pPr>
      <a:lvl8pPr marL="5453806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8pPr>
      <a:lvl9pPr marL="6180981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1pPr>
      <a:lvl2pPr marL="727174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2pPr>
      <a:lvl3pPr marL="1454349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3pPr>
      <a:lvl4pPr marL="2181522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4pPr>
      <a:lvl5pPr marL="2908696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5pPr>
      <a:lvl6pPr marL="3635871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6pPr>
      <a:lvl7pPr marL="4363045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7pPr>
      <a:lvl8pPr marL="5090220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8pPr>
      <a:lvl9pPr marL="5817393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Word_97_-_2003_Document1.doc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0" y="-1"/>
            <a:ext cx="7775575" cy="109080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/>
          <p:cNvSpPr/>
          <p:nvPr/>
        </p:nvSpPr>
        <p:spPr>
          <a:xfrm>
            <a:off x="0" y="9277351"/>
            <a:ext cx="7775575" cy="163036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  </a:t>
            </a:r>
            <a:endParaRPr kumimoji="1" lang="ja-JP" altLang="en-US" dirty="0"/>
          </a:p>
        </p:txBody>
      </p:sp>
      <p:sp>
        <p:nvSpPr>
          <p:cNvPr id="36" name="正方形/長方形 35"/>
          <p:cNvSpPr/>
          <p:nvPr/>
        </p:nvSpPr>
        <p:spPr>
          <a:xfrm>
            <a:off x="1174873" y="1438760"/>
            <a:ext cx="555295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5400" dirty="0" smtClean="0">
                <a:ln w="222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松本ハウス</a:t>
            </a:r>
            <a:endParaRPr lang="en-US" altLang="ja-JP" sz="5400" dirty="0" smtClean="0">
              <a:ln w="222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5400" dirty="0" smtClean="0">
                <a:ln w="222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講　演　会</a:t>
            </a:r>
            <a:endParaRPr lang="ja-JP" altLang="en-US" sz="5400" dirty="0">
              <a:ln w="222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466725" y="478582"/>
            <a:ext cx="68961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400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平成</a:t>
            </a:r>
            <a:r>
              <a:rPr lang="en-US" altLang="ja-JP" sz="2400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27</a:t>
            </a:r>
            <a:r>
              <a:rPr lang="ja-JP" altLang="en-US" sz="2400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年度</a:t>
            </a:r>
            <a:endParaRPr lang="en-US" altLang="ja-JP" sz="2400" dirty="0" smtClean="0">
              <a:solidFill>
                <a:schemeClr val="bg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小田原市ノーマライゼーション理念普及啓発事業</a:t>
            </a:r>
            <a:endParaRPr lang="ja-JP" altLang="en-US" sz="2400" dirty="0">
              <a:solidFill>
                <a:schemeClr val="bg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400050" y="3458721"/>
            <a:ext cx="300479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6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lang="ja-JP" altLang="en-US" sz="3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6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28</a:t>
            </a:r>
            <a:r>
              <a:rPr lang="ja-JP" altLang="en-US" sz="3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lang="ja-JP" altLang="en-US" sz="5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3914775" y="3642518"/>
            <a:ext cx="33882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ja-JP" altLang="en-US" sz="4800" dirty="0" smtClean="0">
                <a:solidFill>
                  <a:schemeClr val="bg1"/>
                </a:solidFill>
                <a:ea typeface="+mj-ea"/>
              </a:rPr>
              <a:t>1</a:t>
            </a:r>
            <a:r>
              <a:rPr lang="en-US" altLang="ja-JP" sz="4800" dirty="0" smtClean="0">
                <a:solidFill>
                  <a:schemeClr val="bg1"/>
                </a:solidFill>
                <a:ea typeface="+mj-ea"/>
              </a:rPr>
              <a:t>0</a:t>
            </a:r>
            <a:r>
              <a:rPr lang="ja-JP" altLang="en-US" sz="4800" dirty="0" smtClean="0">
                <a:solidFill>
                  <a:schemeClr val="bg1"/>
                </a:solidFill>
                <a:ea typeface="+mj-ea"/>
              </a:rPr>
              <a:t>:00</a:t>
            </a:r>
            <a:r>
              <a:rPr lang="en-US" altLang="ja-JP" sz="3600" dirty="0" smtClean="0">
                <a:solidFill>
                  <a:schemeClr val="bg1"/>
                </a:solidFill>
                <a:ea typeface="+mj-ea"/>
              </a:rPr>
              <a:t>-</a:t>
            </a:r>
            <a:r>
              <a:rPr lang="ja-JP" altLang="en-US" sz="4800" dirty="0" smtClean="0">
                <a:solidFill>
                  <a:schemeClr val="bg1"/>
                </a:solidFill>
                <a:ea typeface="+mj-ea"/>
              </a:rPr>
              <a:t>1</a:t>
            </a:r>
            <a:r>
              <a:rPr lang="en-US" altLang="ja-JP" sz="4800" dirty="0" smtClean="0">
                <a:solidFill>
                  <a:schemeClr val="bg1"/>
                </a:solidFill>
                <a:ea typeface="+mj-ea"/>
              </a:rPr>
              <a:t>2</a:t>
            </a:r>
            <a:r>
              <a:rPr lang="ja-JP" altLang="en-US" sz="4800" dirty="0" smtClean="0">
                <a:solidFill>
                  <a:schemeClr val="bg1"/>
                </a:solidFill>
                <a:ea typeface="+mj-ea"/>
              </a:rPr>
              <a:t>:00</a:t>
            </a:r>
            <a:r>
              <a:rPr lang="ja-JP" altLang="en-US" sz="4800" dirty="0">
                <a:solidFill>
                  <a:schemeClr val="bg1"/>
                </a:solidFill>
                <a:ea typeface="+mj-ea"/>
              </a:rPr>
              <a:t>　</a:t>
            </a:r>
          </a:p>
        </p:txBody>
      </p:sp>
      <p:sp>
        <p:nvSpPr>
          <p:cNvPr id="47" name="正方形/長方形 46"/>
          <p:cNvSpPr/>
          <p:nvPr/>
        </p:nvSpPr>
        <p:spPr>
          <a:xfrm>
            <a:off x="746288" y="3187470"/>
            <a:ext cx="12073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201</a:t>
            </a:r>
            <a:r>
              <a:rPr lang="en-US" altLang="ja-JP" sz="1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1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endParaRPr lang="ja-JP" altLang="en-US" sz="5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0" name="テキスト ボックス 31"/>
          <p:cNvSpPr txBox="1"/>
          <p:nvPr/>
        </p:nvSpPr>
        <p:spPr>
          <a:xfrm>
            <a:off x="976181" y="4467351"/>
            <a:ext cx="587212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国際医療福祉大学６階</a:t>
            </a:r>
            <a:r>
              <a:rPr lang="en-US" altLang="ja-JP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講堂・ラウンジ</a:t>
            </a:r>
            <a:r>
              <a:rPr lang="en-US" altLang="ja-JP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小田原市城山</a:t>
            </a:r>
            <a:r>
              <a:rPr lang="en-US" altLang="ja-JP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丁目２－２５</a:t>
            </a:r>
            <a:endParaRPr lang="en-US" altLang="ja-JP" sz="1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en-US" altLang="ja-JP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駐車場は用意されておりませんので、車での来場はご遠慮ください。</a:t>
            </a:r>
            <a:endParaRPr lang="ja-JP" altLang="en-US" sz="1200" dirty="0">
              <a:solidFill>
                <a:schemeClr val="bg1"/>
              </a:solidFill>
            </a:endParaRPr>
          </a:p>
        </p:txBody>
      </p:sp>
      <p:sp>
        <p:nvSpPr>
          <p:cNvPr id="51" name="テキスト ボックス 29"/>
          <p:cNvSpPr txBox="1"/>
          <p:nvPr/>
        </p:nvSpPr>
        <p:spPr>
          <a:xfrm>
            <a:off x="1464337" y="5467225"/>
            <a:ext cx="5611389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altLang="ja-JP" sz="18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10:00</a:t>
            </a:r>
            <a:r>
              <a:rPr lang="ja-JP" altLang="en-US" sz="18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18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10:15</a:t>
            </a:r>
          </a:p>
          <a:p>
            <a:r>
              <a:rPr lang="ja-JP" altLang="en-US" sz="20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開催式典</a:t>
            </a:r>
            <a:endParaRPr lang="en-US" altLang="ja-JP" sz="2000" b="1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主催者あいさつ：芝崎雅子</a:t>
            </a:r>
            <a:r>
              <a:rPr lang="ja-JP" altLang="en-US" sz="18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精神保健ボランティアサークル</a:t>
            </a:r>
            <a:r>
              <a:rPr lang="ja-JP" altLang="en-US" sz="1200" b="1" dirty="0" err="1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</a:t>
            </a:r>
            <a:r>
              <a:rPr lang="ja-JP" altLang="en-US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ゆるぎ</a:t>
            </a:r>
            <a:r>
              <a:rPr lang="en-US" altLang="ja-JP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r>
              <a:rPr lang="ja-JP" altLang="en-US" sz="14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共催者あいさつ：篠原健二</a:t>
            </a:r>
            <a:r>
              <a:rPr lang="ja-JP" altLang="en-US" sz="18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1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1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小田原市</a:t>
            </a:r>
            <a:r>
              <a:rPr lang="ja-JP" altLang="en-US" sz="11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精神</a:t>
            </a:r>
            <a:r>
              <a:rPr lang="ja-JP" altLang="en-US" sz="11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保健福祉地域交流事業実行委員会</a:t>
            </a:r>
            <a:r>
              <a:rPr lang="en-US" altLang="ja-JP" sz="11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lang="ja-JP" altLang="en-US" sz="11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881344" y="5291375"/>
            <a:ext cx="6194383" cy="3806453"/>
            <a:chOff x="489457" y="5363945"/>
            <a:chExt cx="6194383" cy="1518543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489457" y="5363945"/>
              <a:ext cx="461665" cy="1518543"/>
              <a:chOff x="1573645" y="5014263"/>
              <a:chExt cx="461665" cy="410370"/>
            </a:xfrm>
          </p:grpSpPr>
          <p:sp>
            <p:nvSpPr>
              <p:cNvPr id="45" name="正方形/長方形 44"/>
              <p:cNvSpPr/>
              <p:nvPr/>
            </p:nvSpPr>
            <p:spPr>
              <a:xfrm>
                <a:off x="1576028" y="5014263"/>
                <a:ext cx="459281" cy="41037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46" name="正方形/長方形 45"/>
              <p:cNvSpPr/>
              <p:nvPr/>
            </p:nvSpPr>
            <p:spPr>
              <a:xfrm>
                <a:off x="1573645" y="5037970"/>
                <a:ext cx="461665" cy="363441"/>
              </a:xfrm>
              <a:prstGeom prst="rect">
                <a:avLst/>
              </a:prstGeom>
            </p:spPr>
            <p:txBody>
              <a:bodyPr vert="eaVert" wrap="square" anchor="ctr">
                <a:spAutoFit/>
              </a:bodyPr>
              <a:lstStyle/>
              <a:p>
                <a:pPr algn="ctr"/>
                <a:r>
                  <a:rPr lang="ja-JP" altLang="en-US" sz="1800" dirty="0" smtClean="0">
                    <a:solidFill>
                      <a:schemeClr val="bg1"/>
                    </a:solidFill>
                  </a:rPr>
                  <a:t>プログラム</a:t>
                </a:r>
                <a:endParaRPr lang="ja-JP" altLang="en-US" sz="1800" dirty="0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6" name="直線コネクタ 5"/>
            <p:cNvCxnSpPr/>
            <p:nvPr/>
          </p:nvCxnSpPr>
          <p:spPr>
            <a:xfrm>
              <a:off x="491840" y="5363945"/>
              <a:ext cx="6192000" cy="0"/>
            </a:xfrm>
            <a:prstGeom prst="line">
              <a:avLst/>
            </a:prstGeom>
            <a:ln w="12700">
              <a:solidFill>
                <a:srgbClr val="0B539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正方形/長方形 61"/>
          <p:cNvSpPr/>
          <p:nvPr/>
        </p:nvSpPr>
        <p:spPr>
          <a:xfrm>
            <a:off x="3070446" y="9490082"/>
            <a:ext cx="3639138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TEL: </a:t>
            </a:r>
            <a:r>
              <a:rPr lang="ja-JP" altLang="en-US" sz="2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r>
              <a:rPr lang="en-US" altLang="ja-JP" sz="2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465</a:t>
            </a:r>
            <a:r>
              <a:rPr lang="ja-JP" altLang="en-US" sz="2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-</a:t>
            </a:r>
            <a:r>
              <a:rPr lang="en-US" altLang="ja-JP" sz="2800" b="1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33-146</a:t>
            </a:r>
            <a:r>
              <a:rPr lang="en-US" altLang="ja-JP" sz="28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lang="ja-JP" altLang="en-US" sz="2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3" name="テキスト ボックス 18"/>
          <p:cNvSpPr txBox="1"/>
          <p:nvPr/>
        </p:nvSpPr>
        <p:spPr>
          <a:xfrm>
            <a:off x="3070446" y="9318420"/>
            <a:ext cx="17235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小田原市</a:t>
            </a:r>
            <a:r>
              <a:rPr lang="ja-JP" altLang="en-US" sz="1200" dirty="0" err="1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障がい</a:t>
            </a:r>
            <a:r>
              <a:rPr lang="ja-JP" altLang="en-US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福祉課</a:t>
            </a:r>
            <a:endParaRPr lang="en-US" altLang="ja-JP" sz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881344" y="9477869"/>
            <a:ext cx="2031111" cy="400483"/>
            <a:chOff x="951158" y="9825088"/>
            <a:chExt cx="2119288" cy="903237"/>
          </a:xfrm>
        </p:grpSpPr>
        <p:sp>
          <p:nvSpPr>
            <p:cNvPr id="59" name="正方形/長方形 58"/>
            <p:cNvSpPr/>
            <p:nvPr/>
          </p:nvSpPr>
          <p:spPr>
            <a:xfrm>
              <a:off x="951158" y="9902289"/>
              <a:ext cx="1861206" cy="40591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1800" b="1" dirty="0" smtClean="0">
                  <a:solidFill>
                    <a:schemeClr val="bg1"/>
                  </a:solidFill>
                </a:rPr>
                <a:t>お問い合わせ </a:t>
              </a:r>
              <a:r>
                <a:rPr lang="en-US" altLang="ja-JP" sz="1800" b="1" dirty="0" smtClean="0">
                  <a:solidFill>
                    <a:schemeClr val="bg1"/>
                  </a:solidFill>
                </a:rPr>
                <a:t> </a:t>
              </a:r>
              <a:endParaRPr lang="ja-JP" altLang="en-US" sz="1800" b="1" dirty="0">
                <a:solidFill>
                  <a:schemeClr val="bg1"/>
                </a:solidFill>
              </a:endParaRPr>
            </a:p>
          </p:txBody>
        </p:sp>
        <p:sp>
          <p:nvSpPr>
            <p:cNvPr id="13" name="ホームベース 12"/>
            <p:cNvSpPr/>
            <p:nvPr/>
          </p:nvSpPr>
          <p:spPr>
            <a:xfrm>
              <a:off x="951158" y="9825088"/>
              <a:ext cx="2119288" cy="903237"/>
            </a:xfrm>
            <a:prstGeom prst="homePlate">
              <a:avLst>
                <a:gd name="adj" fmla="val 37345"/>
              </a:avLst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7" name="グループ化 36"/>
          <p:cNvGrpSpPr/>
          <p:nvPr/>
        </p:nvGrpSpPr>
        <p:grpSpPr>
          <a:xfrm>
            <a:off x="3366750" y="3833088"/>
            <a:ext cx="591069" cy="552857"/>
            <a:chOff x="2939484" y="3833088"/>
            <a:chExt cx="591069" cy="552857"/>
          </a:xfrm>
        </p:grpSpPr>
        <p:sp>
          <p:nvSpPr>
            <p:cNvPr id="39" name="角丸四角形 38"/>
            <p:cNvSpPr/>
            <p:nvPr/>
          </p:nvSpPr>
          <p:spPr>
            <a:xfrm>
              <a:off x="2999539" y="3833088"/>
              <a:ext cx="470959" cy="470959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0" name="正方形/長方形 39"/>
            <p:cNvSpPr/>
            <p:nvPr/>
          </p:nvSpPr>
          <p:spPr>
            <a:xfrm>
              <a:off x="2939484" y="3862725"/>
              <a:ext cx="591069" cy="523220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/>
              <a:r>
                <a:rPr lang="ja-JP" altLang="en-US" sz="2800" b="1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日</a:t>
              </a:r>
              <a:endParaRPr lang="ja-JP" altLang="en-US" sz="28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43" name="テキスト ボックス 29"/>
          <p:cNvSpPr txBox="1"/>
          <p:nvPr/>
        </p:nvSpPr>
        <p:spPr>
          <a:xfrm>
            <a:off x="1464338" y="6905500"/>
            <a:ext cx="4248420" cy="1390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altLang="ja-JP" sz="18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10:15</a:t>
            </a:r>
            <a:r>
              <a:rPr lang="ja-JP" altLang="en-US" sz="18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18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11:45</a:t>
            </a:r>
          </a:p>
          <a:p>
            <a:r>
              <a:rPr lang="ja-JP" altLang="en-US" sz="20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「知</a:t>
            </a:r>
            <a:r>
              <a:rPr lang="ja-JP" altLang="en-US" sz="2000" b="1" dirty="0" err="1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ろう</a:t>
            </a:r>
            <a:r>
              <a:rPr lang="ja-JP" altLang="en-US" sz="20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語ろう</a:t>
            </a:r>
            <a:endParaRPr lang="en-US" altLang="ja-JP" sz="2000" b="1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Aft>
                <a:spcPts val="400"/>
              </a:spcAft>
            </a:pPr>
            <a:r>
              <a:rPr lang="ja-JP" altLang="en-US" sz="20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統合失調症」</a:t>
            </a:r>
            <a:endParaRPr lang="en-US" altLang="ja-JP" sz="2000" b="1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講師：</a:t>
            </a:r>
            <a:r>
              <a:rPr lang="ja-JP" altLang="en-US" sz="18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松本ハウス </a:t>
            </a:r>
            <a:r>
              <a:rPr lang="en-US" altLang="ja-JP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サンミュージック</a:t>
            </a:r>
            <a:r>
              <a:rPr lang="en-US" altLang="ja-JP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lang="ja-JP" altLang="en-US" sz="12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4" name="テキスト ボックス 29"/>
          <p:cNvSpPr txBox="1"/>
          <p:nvPr/>
        </p:nvSpPr>
        <p:spPr>
          <a:xfrm>
            <a:off x="1464338" y="8343775"/>
            <a:ext cx="424842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altLang="ja-JP" sz="18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11:45</a:t>
            </a:r>
            <a:r>
              <a:rPr lang="ja-JP" altLang="en-US" sz="18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18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12:00</a:t>
            </a:r>
          </a:p>
          <a:p>
            <a:r>
              <a:rPr lang="ja-JP" altLang="en-US" sz="20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閉　会</a:t>
            </a:r>
            <a:endParaRPr lang="ja-JP" altLang="en-US" sz="12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7" name="グループ化 26"/>
          <p:cNvGrpSpPr/>
          <p:nvPr/>
        </p:nvGrpSpPr>
        <p:grpSpPr>
          <a:xfrm>
            <a:off x="881344" y="9973170"/>
            <a:ext cx="2031111" cy="403562"/>
            <a:chOff x="951158" y="9825088"/>
            <a:chExt cx="2119288" cy="910181"/>
          </a:xfrm>
        </p:grpSpPr>
        <p:sp>
          <p:nvSpPr>
            <p:cNvPr id="28" name="正方形/長方形 27"/>
            <p:cNvSpPr/>
            <p:nvPr/>
          </p:nvSpPr>
          <p:spPr>
            <a:xfrm>
              <a:off x="951158" y="9902289"/>
              <a:ext cx="1861206" cy="8329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1800" b="1" dirty="0" smtClean="0">
                  <a:solidFill>
                    <a:schemeClr val="bg1"/>
                  </a:solidFill>
                </a:rPr>
                <a:t>申し込み </a:t>
              </a:r>
              <a:r>
                <a:rPr lang="en-US" altLang="ja-JP" sz="1800" b="1" dirty="0" smtClean="0">
                  <a:solidFill>
                    <a:schemeClr val="bg1"/>
                  </a:solidFill>
                </a:rPr>
                <a:t> </a:t>
              </a:r>
              <a:endParaRPr lang="ja-JP" altLang="en-US" sz="1800" b="1" dirty="0">
                <a:solidFill>
                  <a:schemeClr val="bg1"/>
                </a:solidFill>
              </a:endParaRPr>
            </a:p>
          </p:txBody>
        </p:sp>
        <p:sp>
          <p:nvSpPr>
            <p:cNvPr id="29" name="ホームベース 28"/>
            <p:cNvSpPr/>
            <p:nvPr/>
          </p:nvSpPr>
          <p:spPr>
            <a:xfrm>
              <a:off x="951158" y="9825088"/>
              <a:ext cx="2119288" cy="903237"/>
            </a:xfrm>
            <a:prstGeom prst="homePlate">
              <a:avLst>
                <a:gd name="adj" fmla="val 37345"/>
              </a:avLst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0" name="正方形/長方形 29"/>
          <p:cNvSpPr/>
          <p:nvPr/>
        </p:nvSpPr>
        <p:spPr>
          <a:xfrm>
            <a:off x="3070446" y="9985382"/>
            <a:ext cx="4042069" cy="40011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裏面申込用紙に記入の上</a:t>
            </a:r>
            <a:r>
              <a:rPr lang="en-US" altLang="ja-JP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FAX</a:t>
            </a:r>
            <a:r>
              <a:rPr lang="ja-JP" altLang="en-US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にて</a:t>
            </a:r>
            <a:endParaRPr lang="ja-JP" altLang="en-US" sz="2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テキスト ボックス 18"/>
          <p:cNvSpPr txBox="1"/>
          <p:nvPr/>
        </p:nvSpPr>
        <p:spPr>
          <a:xfrm>
            <a:off x="174846" y="10413795"/>
            <a:ext cx="75713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主催：精神保健福祉ボランティアサークル小ゆるぎ 共催：</a:t>
            </a:r>
            <a:r>
              <a:rPr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小田原市精神保健福祉地域交流事業実行委員会</a:t>
            </a:r>
            <a:endParaRPr lang="en-US" altLang="ja-JP" sz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" name="図プレースホルダー 3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1" r="2821"/>
          <a:stretch>
            <a:fillRect/>
          </a:stretch>
        </p:blipFill>
        <p:spPr>
          <a:xfrm>
            <a:off x="4941976" y="6905500"/>
            <a:ext cx="1785848" cy="1261889"/>
          </a:xfrm>
        </p:spPr>
      </p:pic>
    </p:spTree>
    <p:extLst>
      <p:ext uri="{BB962C8B-B14F-4D97-AF65-F5344CB8AC3E}">
        <p14:creationId xmlns:p14="http://schemas.microsoft.com/office/powerpoint/2010/main" val="259479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9782036"/>
              </p:ext>
            </p:extLst>
          </p:nvPr>
        </p:nvGraphicFramePr>
        <p:xfrm>
          <a:off x="895350" y="819150"/>
          <a:ext cx="5867400" cy="946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Document" r:id="rId4" imgW="5534997" imgH="8929314" progId="Word.Document.8">
                  <p:embed/>
                </p:oleObj>
              </mc:Choice>
              <mc:Fallback>
                <p:oleObj name="Document" r:id="rId4" imgW="5534997" imgH="8929314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95350" y="819150"/>
                        <a:ext cx="5867400" cy="9467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779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青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Segoe　メイリオ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2.potx" id="{A2FFFB87-B135-4F6F-93C3-31EBF096B488}" vid="{48EE3F0C-4BC7-4324-B8FB-B9F6BD660F74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16学術会セミナー</Template>
  <TotalTime>0</TotalTime>
  <Words>138</Words>
  <Application>Microsoft Office PowerPoint</Application>
  <PresentationFormat>ユーザー設定</PresentationFormat>
  <Paragraphs>28</Paragraphs>
  <Slides>2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ＭＳ Ｐゴシック</vt:lpstr>
      <vt:lpstr>メイリオ</vt:lpstr>
      <vt:lpstr>Arial</vt:lpstr>
      <vt:lpstr>Calibri</vt:lpstr>
      <vt:lpstr>Segoe UI</vt:lpstr>
      <vt:lpstr>Office テーマ</vt:lpstr>
      <vt:lpstr>Document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2015-04-28T11:50:18Z</dcterms:created>
  <dcterms:modified xsi:type="dcterms:W3CDTF">2016-01-14T23:49:13Z</dcterms:modified>
</cp:coreProperties>
</file>